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sldIdLst>
    <p:sldId id="262" r:id="rId2"/>
    <p:sldId id="265" r:id="rId3"/>
    <p:sldId id="267" r:id="rId4"/>
    <p:sldId id="268" r:id="rId5"/>
    <p:sldId id="269" r:id="rId6"/>
    <p:sldId id="271" r:id="rId7"/>
    <p:sldId id="270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32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73"/>
    <p:restoredTop sz="94631"/>
  </p:normalViewPr>
  <p:slideViewPr>
    <p:cSldViewPr snapToGrid="0" snapToObjects="1">
      <p:cViewPr>
        <p:scale>
          <a:sx n="85" d="100"/>
          <a:sy n="85" d="100"/>
        </p:scale>
        <p:origin x="14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3/25/20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3/25/20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3/25/20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sli.do/event/wwbc8d5p/embed/polls/9d6339a9-edc4-4433-8891-d2c1e973055f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ref/obj_focusevent.asp" TargetMode="External"/><Relationship Id="rId2" Type="http://schemas.openxmlformats.org/officeDocument/2006/relationships/hyperlink" Target="https://www.w3schools.com/jquery/tryit.asp?filename=tryjquery_event_mouseenter_mouseover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sli.do/event/wwbc8d5p/embed/polls/17c57cec-6ad9-4323-aba5-7aaa697478eb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sli.do/event/wwbc8d5p/embed/polls/f42de284-cbac-412d-80e7-088cbb612265" TargetMode="External"/><Relationship Id="rId2" Type="http://schemas.openxmlformats.org/officeDocument/2006/relationships/hyperlink" Target="https://www.w3schools.com/jsref/dom_obj_checkbox.asp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sli.do/event/wwbc8d5p/embed/polls/b7d0bfaf-dfd8-4675-982f-7ab953e1b068" TargetMode="External"/><Relationship Id="rId2" Type="http://schemas.openxmlformats.org/officeDocument/2006/relationships/hyperlink" Target="https://www.w3schools.com/tags/tag_textarea.asp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jsref/prop_radio_checked.asp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88" y="849158"/>
            <a:ext cx="10292955" cy="1882891"/>
          </a:xfrm>
        </p:spPr>
        <p:txBody>
          <a:bodyPr>
            <a:normAutofit/>
          </a:bodyPr>
          <a:lstStyle/>
          <a:p>
            <a:r>
              <a:rPr lang="en-US" dirty="0"/>
              <a:t>JavaScript Challenges</a:t>
            </a:r>
            <a:br>
              <a:rPr lang="en-US" dirty="0"/>
            </a:b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2F55E1F-9930-2647-A6AD-96919F44CC23}"/>
              </a:ext>
            </a:extLst>
          </p:cNvPr>
          <p:cNvSpPr txBox="1">
            <a:spLocks/>
          </p:cNvSpPr>
          <p:nvPr/>
        </p:nvSpPr>
        <p:spPr>
          <a:xfrm>
            <a:off x="922998" y="2732049"/>
            <a:ext cx="10281045" cy="3140439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vert="horz" lIns="91440" tIns="45720" rIns="91440" bIns="45720" rtlCol="0" anchor="ctr" anchorCtr="0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 baseline="0">
                <a:solidFill>
                  <a:schemeClr val="bg1"/>
                </a:solidFill>
                <a:latin typeface="Verdana Regular"/>
                <a:ea typeface="+mj-ea"/>
                <a:cs typeface="+mj-cs"/>
              </a:defRPr>
            </a:lvl1pPr>
          </a:lstStyle>
          <a:p>
            <a:pPr marL="457200" indent="-457200" algn="l">
              <a:buFont typeface="+mj-lt"/>
              <a:buAutoNum type="arabicPeriod"/>
            </a:pPr>
            <a:r>
              <a:rPr lang="en-US" sz="3600" dirty="0"/>
              <a:t>Check in at </a:t>
            </a:r>
            <a:r>
              <a:rPr lang="en-US" sz="3600" dirty="0" err="1"/>
              <a:t>slido.com</a:t>
            </a:r>
            <a:r>
              <a:rPr lang="en-US" sz="3600" dirty="0"/>
              <a:t> #SI539-3-26</a:t>
            </a:r>
            <a:br>
              <a:rPr lang="en-US" sz="3600" dirty="0"/>
            </a:br>
            <a:endParaRPr lang="en-US" sz="3600" dirty="0"/>
          </a:p>
          <a:p>
            <a:pPr marL="457200" indent="-457200" algn="l">
              <a:buFont typeface="+mj-lt"/>
              <a:buAutoNum type="arabicPeriod"/>
            </a:pPr>
            <a:r>
              <a:rPr lang="en-US" sz="3600" dirty="0"/>
              <a:t>Please use the chat feature to ask questions during lecture, but don’t hesitate to interrupt me as well.</a:t>
            </a:r>
          </a:p>
          <a:p>
            <a:pPr marL="457200" indent="-457200" algn="l">
              <a:buFont typeface="+mj-lt"/>
              <a:buAutoNum type="arabicPeriod"/>
            </a:pPr>
            <a:endParaRPr lang="en-US" sz="3600" dirty="0"/>
          </a:p>
          <a:p>
            <a:pPr marL="457200" indent="-457200" algn="l">
              <a:buFont typeface="+mj-lt"/>
              <a:buAutoNum type="arabicPeriod"/>
            </a:pPr>
            <a:r>
              <a:rPr lang="en-US" sz="3600" dirty="0"/>
              <a:t>If you have coding questions, the code must be hosted to </a:t>
            </a:r>
            <a:r>
              <a:rPr lang="en-US" sz="3600" dirty="0" err="1"/>
              <a:t>Github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45E79-D3C4-4444-8222-E46AEE9EA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8DA1C-6865-BF4B-A72F-27D689852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Demo</a:t>
            </a:r>
          </a:p>
          <a:p>
            <a:endParaRPr lang="en-US" dirty="0"/>
          </a:p>
          <a:p>
            <a:r>
              <a:rPr lang="en-US" dirty="0"/>
              <a:t>Survey: </a:t>
            </a:r>
            <a:r>
              <a:rPr lang="en-US" dirty="0">
                <a:hlinkClick r:id="rId2"/>
              </a:rPr>
              <a:t>Slido – Challenge4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109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45E79-D3C4-4444-8222-E46AEE9EA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8DA1C-6865-BF4B-A72F-27D689852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Demo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How do we select all of the images?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happens if I move the </a:t>
            </a:r>
            <a:r>
              <a:rPr lang="en-US" dirty="0" err="1"/>
              <a:t>js</a:t>
            </a:r>
            <a:r>
              <a:rPr lang="en-US" dirty="0"/>
              <a:t> link to the head of the html?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A9F3F44-ED48-F447-B69A-D5886017915D}"/>
              </a:ext>
            </a:extLst>
          </p:cNvPr>
          <p:cNvSpPr txBox="1">
            <a:spLocks/>
          </p:cNvSpPr>
          <p:nvPr/>
        </p:nvSpPr>
        <p:spPr>
          <a:xfrm>
            <a:off x="1485275" y="3767431"/>
            <a:ext cx="9757348" cy="864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6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document.querySelectorAll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img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255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351F8-A96C-894F-9EE2-93F8D9D63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Mouse/Focus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534D3-DDB8-5543-BB27-DD78577D8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Mousemove</a:t>
            </a:r>
            <a:r>
              <a:rPr lang="en-US" dirty="0"/>
              <a:t>, </a:t>
            </a:r>
            <a:r>
              <a:rPr lang="en-US" dirty="0" err="1"/>
              <a:t>mouseenter</a:t>
            </a:r>
            <a:r>
              <a:rPr lang="en-US" dirty="0"/>
              <a:t>,  mouseover</a:t>
            </a:r>
          </a:p>
          <a:p>
            <a:pPr lvl="1"/>
            <a:r>
              <a:rPr lang="en-US" dirty="0">
                <a:hlinkClick r:id="rId2"/>
              </a:rPr>
              <a:t>https://www.w3schools.com/jquery/tryit.asp?filename=tryjquery_event_mouseenter_mouseover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(This plays into your homework!!)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Focus/blur</a:t>
            </a:r>
          </a:p>
          <a:p>
            <a:pPr lvl="1"/>
            <a:r>
              <a:rPr lang="en-US" dirty="0">
                <a:hlinkClick r:id="rId3"/>
              </a:rPr>
              <a:t>https://www.w3schools.com/jsref/obj_focusevent.asp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874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BA826-953E-4246-82C1-CB79F2541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(Again)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A256C-18F0-6340-A9B4-74A5BADEF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add a listener to an element, that element is accessed via the keyword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</a:p>
          <a:p>
            <a:endParaRPr lang="en-US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this challenge you need to access the alt text and the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src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 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myVariable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element.src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775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D2560-3244-324E-9EC6-F81CDF6EF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Overloading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05304-2E3B-2342-848F-D1046B56A3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operator is overloaded when it does different things depending upon the operands.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/>
              <a:t> will do addition when given numbers, it will do concatenation when given strings.</a:t>
            </a:r>
          </a:p>
          <a:p>
            <a:endParaRPr lang="en-US" dirty="0"/>
          </a:p>
          <a:p>
            <a:r>
              <a:rPr lang="en-US" dirty="0"/>
              <a:t>Survey: </a:t>
            </a:r>
            <a:r>
              <a:rPr lang="en-US" dirty="0" err="1">
                <a:hlinkClick r:id="rId2"/>
              </a:rPr>
              <a:t>Slido</a:t>
            </a:r>
            <a:r>
              <a:rPr lang="en-US" dirty="0">
                <a:hlinkClick r:id="rId2"/>
              </a:rPr>
              <a:t> – Challenge 5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27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B7BC83E-7209-D846-829A-F14B3A1E7F72}"/>
              </a:ext>
            </a:extLst>
          </p:cNvPr>
          <p:cNvSpPr txBox="1">
            <a:spLocks/>
          </p:cNvSpPr>
          <p:nvPr/>
        </p:nvSpPr>
        <p:spPr>
          <a:xfrm>
            <a:off x="648998" y="1455955"/>
            <a:ext cx="10763417" cy="471624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Verdana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3200" dirty="0">
                <a:solidFill>
                  <a:schemeClr val="bg1"/>
                </a:solidFill>
              </a:rPr>
              <a:t>These slides are Copyright 2020-  Colleen van 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pPr>
              <a:defRPr/>
            </a:pPr>
            <a:r>
              <a:rPr lang="en-US" sz="3200" dirty="0">
                <a:solidFill>
                  <a:schemeClr val="bg1"/>
                </a:solidFill>
              </a:rPr>
              <a:t>Initial Development: Colleen van Lent , University of Michigan School of Information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42B2A87-2AE1-0049-8F98-5F43DFF59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74457"/>
            <a:ext cx="10515600" cy="74999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ECA30"/>
                </a:solidFill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700437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69888-6E49-9945-B65E-8D3DC95C6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of the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A7692-F04D-524B-80CE-58CE58B89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Challenge 1: Identify element to listen to, element to modify, and use Boolean expr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Challenge 2: C1 + set + get values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Challenge 3: C2 + Boolean operators + halt execution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Challenge 4: C4 + more complex Boolean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Challenge 5: Multiple listeners + more complex set and get</a:t>
            </a:r>
          </a:p>
        </p:txBody>
      </p:sp>
    </p:spTree>
    <p:extLst>
      <p:ext uri="{BB962C8B-B14F-4D97-AF65-F5344CB8AC3E}">
        <p14:creationId xmlns:p14="http://schemas.microsoft.com/office/powerpoint/2010/main" val="2704892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49CC9-E7C5-0F48-8D87-561326A24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DOM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ECB6F-8372-C541-9217-1E5F38DD6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you retrieve an element or elements?</a:t>
            </a:r>
          </a:p>
          <a:p>
            <a:pPr lvl="1"/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document.querySelector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 ")</a:t>
            </a:r>
            <a:b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36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document.querySelectorAll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 ")</a:t>
            </a:r>
          </a:p>
        </p:txBody>
      </p:sp>
    </p:spTree>
    <p:extLst>
      <p:ext uri="{BB962C8B-B14F-4D97-AF65-F5344CB8AC3E}">
        <p14:creationId xmlns:p14="http://schemas.microsoft.com/office/powerpoint/2010/main" val="2374336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5FD61-F043-9D48-A187-41C369B9E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DOM Values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6E0AC-EBD8-D446-B782-1ED2C6EB1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How do you set/retrieve a value associated with an element?</a:t>
            </a:r>
          </a:p>
          <a:p>
            <a:pPr lvl="1"/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element.textContent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=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"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Hi!";</a:t>
            </a:r>
          </a:p>
          <a:p>
            <a:pPr lvl="1"/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myVariable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element.textContent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36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element.innerHTML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 ="&lt;p&gt;Hi&lt;/p&gt;";</a:t>
            </a:r>
          </a:p>
          <a:p>
            <a:pPr lvl="1"/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myVariable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 = </a:t>
            </a:r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element.innerHTML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;</a:t>
            </a:r>
          </a:p>
          <a:p>
            <a:pPr marL="457200" lvl="1" indent="0">
              <a:buNone/>
            </a:pPr>
            <a:endParaRPr lang="en-US" sz="3600" dirty="0">
              <a:solidFill>
                <a:srgbClr val="C00000"/>
              </a:solidFill>
              <a:latin typeface="Consolas" panose="020B0609020204030204" pitchFamily="49" charset="0"/>
              <a:ea typeface="Verdana" panose="020B0604030504040204" pitchFamily="34" charset="0"/>
              <a:cs typeface="Consolas" panose="020B0609020204030204" pitchFamily="49" charset="0"/>
            </a:endParaRPr>
          </a:p>
          <a:p>
            <a:pPr lvl="1"/>
            <a:r>
              <a:rPr lang="en-US" sz="3600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What is the type of </a:t>
            </a:r>
            <a:r>
              <a:rPr lang="en-US" sz="3600" dirty="0" err="1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myVariable</a:t>
            </a:r>
            <a:r>
              <a:rPr lang="en-US" sz="3600" dirty="0"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 in each case?</a:t>
            </a:r>
          </a:p>
        </p:txBody>
      </p:sp>
    </p:spTree>
    <p:extLst>
      <p:ext uri="{BB962C8B-B14F-4D97-AF65-F5344CB8AC3E}">
        <p14:creationId xmlns:p14="http://schemas.microsoft.com/office/powerpoint/2010/main" val="3037658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9E428-663C-774A-B94D-12CC83A71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– DOM Styles and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4D6D1-57B5-5346-8C07-3E19D0FC6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you set/retrieve the style or attributes associated with an element?</a:t>
            </a:r>
            <a:endParaRPr lang="en-US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element.style.display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="none";</a:t>
            </a:r>
          </a:p>
          <a:p>
            <a:pPr lvl="1"/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element.style.color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="red";</a:t>
            </a:r>
          </a:p>
          <a:p>
            <a:pPr marL="457200" lvl="1" indent="0">
              <a:buNone/>
            </a:pPr>
            <a:endParaRPr lang="en-US" sz="36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myVariable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element.src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</a:p>
          <a:p>
            <a:pPr lvl="1"/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myVariable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3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element.attr</a:t>
            </a:r>
            <a:r>
              <a:rPr lang="en-US" sz="3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</a:p>
          <a:p>
            <a:endParaRPr lang="en-US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052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161F5-F7CF-AC4F-BB33-DBB9D80F8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69FF5-4212-644F-90CC-8698A0803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element(s) that need(s) listener</a:t>
            </a:r>
          </a:p>
          <a:p>
            <a:pPr lvl="1"/>
            <a:r>
              <a:rPr lang="en-US" dirty="0"/>
              <a:t>What is the id/tag?</a:t>
            </a:r>
          </a:p>
          <a:p>
            <a:pPr lvl="1"/>
            <a:r>
              <a:rPr lang="en-US" dirty="0"/>
              <a:t>What kind of listener can it have?</a:t>
            </a:r>
          </a:p>
          <a:p>
            <a:pPr lvl="1"/>
            <a:r>
              <a:rPr lang="en-US" dirty="0"/>
              <a:t>What kind of state does it have?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Are there other elements that need to be accessed?</a:t>
            </a:r>
          </a:p>
          <a:p>
            <a:pPr lvl="1"/>
            <a:r>
              <a:rPr lang="en-US" dirty="0"/>
              <a:t>Find the id(s)/tag(s)</a:t>
            </a:r>
          </a:p>
          <a:p>
            <a:pPr lvl="1"/>
            <a:r>
              <a:rPr lang="en-US" dirty="0"/>
              <a:t>What properties do I need to access/change?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911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45E79-D3C4-4444-8222-E46AEE9EA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8DA1C-6865-BF4B-A72F-27D689852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  <a:p>
            <a:endParaRPr lang="en-US" dirty="0"/>
          </a:p>
          <a:p>
            <a:r>
              <a:rPr lang="en-US" dirty="0"/>
              <a:t>Resource: Do a search for “html5 checkbox attributes”</a:t>
            </a:r>
          </a:p>
          <a:p>
            <a:pPr lvl="1"/>
            <a:r>
              <a:rPr lang="en-US" dirty="0">
                <a:hlinkClick r:id="rId2"/>
              </a:rPr>
              <a:t>https://www.w3schools.com/jsref/dom_obj_checkbox.asp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Survey: </a:t>
            </a:r>
            <a:r>
              <a:rPr lang="en-US" dirty="0" err="1">
                <a:hlinkClick r:id="rId3"/>
              </a:rPr>
              <a:t>Slido</a:t>
            </a:r>
            <a:r>
              <a:rPr lang="en-US" dirty="0">
                <a:hlinkClick r:id="rId3"/>
              </a:rPr>
              <a:t> – Challenge1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983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45E79-D3C4-4444-8222-E46AEE9EA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8DA1C-6865-BF4B-A72F-27D689852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  <a:p>
            <a:endParaRPr lang="en-US" dirty="0"/>
          </a:p>
          <a:p>
            <a:r>
              <a:rPr lang="en-US" dirty="0"/>
              <a:t>Resource: Do a search for “html5 </a:t>
            </a:r>
            <a:r>
              <a:rPr lang="en-US" dirty="0" err="1"/>
              <a:t>textarea</a:t>
            </a:r>
            <a:r>
              <a:rPr lang="en-US" dirty="0"/>
              <a:t> attributes”</a:t>
            </a:r>
          </a:p>
          <a:p>
            <a:pPr lvl="1"/>
            <a:r>
              <a:rPr lang="en-US" dirty="0">
                <a:hlinkClick r:id="rId2"/>
              </a:rPr>
              <a:t>https://www.w3schools.com/tags/tag_textarea.asp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Survey: </a:t>
            </a:r>
            <a:r>
              <a:rPr lang="en-US" dirty="0" err="1">
                <a:hlinkClick r:id="rId3"/>
              </a:rPr>
              <a:t>Slido</a:t>
            </a:r>
            <a:r>
              <a:rPr lang="en-US" dirty="0">
                <a:hlinkClick r:id="rId3"/>
              </a:rPr>
              <a:t> – Challenge2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544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45E79-D3C4-4444-8222-E46AEE9EA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8DA1C-6865-BF4B-A72F-27D689852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  <a:p>
            <a:endParaRPr lang="en-US" dirty="0"/>
          </a:p>
          <a:p>
            <a:r>
              <a:rPr lang="en-US" dirty="0"/>
              <a:t>Resource: Do a search for “html5 radio button attributes”</a:t>
            </a:r>
          </a:p>
          <a:p>
            <a:pPr lvl="1"/>
            <a:r>
              <a:rPr lang="en-US" dirty="0">
                <a:hlinkClick r:id="rId2"/>
              </a:rPr>
              <a:t>https://www.w3schools.com/jsref/prop_radio_checked.asp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Survey: </a:t>
            </a:r>
            <a:r>
              <a:rPr lang="en-US" dirty="0" err="1"/>
              <a:t>Slido</a:t>
            </a:r>
            <a:r>
              <a:rPr lang="en-US" dirty="0"/>
              <a:t> - Challenge3</a:t>
            </a:r>
          </a:p>
        </p:txBody>
      </p:sp>
    </p:spTree>
    <p:extLst>
      <p:ext uri="{BB962C8B-B14F-4D97-AF65-F5344CB8AC3E}">
        <p14:creationId xmlns:p14="http://schemas.microsoft.com/office/powerpoint/2010/main" val="203028198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TemplateMOOC" id="{B21FFC68-8400-F04E-896D-9DBD1848A2FD}" vid="{AA148F02-BF55-F34C-A36D-8228338D3F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797</TotalTime>
  <Words>669</Words>
  <Application>Microsoft Macintosh PowerPoint</Application>
  <PresentationFormat>Widescreen</PresentationFormat>
  <Paragraphs>96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Black</vt:lpstr>
      <vt:lpstr>Calibri</vt:lpstr>
      <vt:lpstr>Consolas</vt:lpstr>
      <vt:lpstr>Verdana</vt:lpstr>
      <vt:lpstr>Verdana Regular</vt:lpstr>
      <vt:lpstr>verdana-degrees1</vt:lpstr>
      <vt:lpstr>JavaScript Challenges </vt:lpstr>
      <vt:lpstr>Objective of the Challenges</vt:lpstr>
      <vt:lpstr>Review – DOM Elements</vt:lpstr>
      <vt:lpstr>Review – DOM Values </vt:lpstr>
      <vt:lpstr>Review – DOM Styles and Attributes</vt:lpstr>
      <vt:lpstr>Challenge approach</vt:lpstr>
      <vt:lpstr>Challenge 1</vt:lpstr>
      <vt:lpstr>Challenge 2</vt:lpstr>
      <vt:lpstr>Challenge 3</vt:lpstr>
      <vt:lpstr>Challenge 4</vt:lpstr>
      <vt:lpstr>Challenge 5</vt:lpstr>
      <vt:lpstr>Mouse/Focus Events</vt:lpstr>
      <vt:lpstr>Review (Again)</vt:lpstr>
      <vt:lpstr>Overloading operators</vt:lpstr>
      <vt:lpstr>Acknowledgements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Challenges</dc:title>
  <dc:creator>Colleen van Lent</dc:creator>
  <cp:lastModifiedBy>Colleen van Lent</cp:lastModifiedBy>
  <cp:revision>9</cp:revision>
  <cp:lastPrinted>2020-03-26T13:35:27Z</cp:lastPrinted>
  <dcterms:created xsi:type="dcterms:W3CDTF">2020-03-26T00:17:45Z</dcterms:created>
  <dcterms:modified xsi:type="dcterms:W3CDTF">2020-03-26T13:35:36Z</dcterms:modified>
</cp:coreProperties>
</file>

<file path=docProps/thumbnail.jpeg>
</file>